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6" d="100"/>
          <a:sy n="16" d="100"/>
        </p:scale>
        <p:origin x="328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92686-7D04-7740-9B4C-946A3888AE6C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F4D4A-10CE-BD49-AD97-633E5CD34C3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57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5E0C-9FFC-C74E-A34D-EA04386F2FB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E213-7C3C-C442-A096-E4B74870CA7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4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7"/>
          <a:stretch/>
        </p:blipFill>
        <p:spPr>
          <a:xfrm>
            <a:off x="0" y="40898618"/>
            <a:ext cx="32669018" cy="23020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4"/>
          <a:stretch/>
        </p:blipFill>
        <p:spPr>
          <a:xfrm>
            <a:off x="0" y="0"/>
            <a:ext cx="32399288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3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Luan</dc:creator>
  <cp:lastModifiedBy>Thiago Luan</cp:lastModifiedBy>
  <cp:revision>1</cp:revision>
  <dcterms:created xsi:type="dcterms:W3CDTF">2018-03-23T20:27:29Z</dcterms:created>
  <dcterms:modified xsi:type="dcterms:W3CDTF">2018-03-23T20:29:26Z</dcterms:modified>
</cp:coreProperties>
</file>